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18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89311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6045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3425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13521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30342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09761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15197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8669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196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0352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85832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12506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5555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5352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45930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9920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E62824E-3605-4B4B-AEB9-694B346DB2A0}" type="datetimeFigureOut">
              <a:rPr lang="pt-PT" smtClean="0"/>
              <a:t>23/05/2025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814C1-D4B2-48A6-9FAB-F503DEEF4B9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288510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  <p:sldLayoutId id="214748381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EF02DD0C-C849-43E7-A943-7C521B173F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5" r="21784"/>
          <a:stretch/>
        </p:blipFill>
        <p:spPr>
          <a:xfrm rot="5400000">
            <a:off x="8320587" y="1991947"/>
            <a:ext cx="2687896" cy="28741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FD4CCEC-4137-4E5E-8A5D-F8CF3BACE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5009" y="1189540"/>
            <a:ext cx="5763295" cy="3329581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pt-PT" sz="4400" dirty="0"/>
              <a:t>Carro comandado por Smartphone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91E008-EAF0-44B6-9B48-0510EA877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603" y="5646703"/>
            <a:ext cx="8825658" cy="861420"/>
          </a:xfrm>
        </p:spPr>
        <p:txBody>
          <a:bodyPr/>
          <a:lstStyle/>
          <a:p>
            <a:r>
              <a:rPr lang="pt-PT" dirty="0"/>
              <a:t>Projeto realizado por:</a:t>
            </a:r>
          </a:p>
          <a:p>
            <a:r>
              <a:rPr lang="pt-PT" dirty="0"/>
              <a:t>	Carlos Vale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AE4F52D-6287-4E7F-9E13-6BA1CC6882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44" y="298640"/>
            <a:ext cx="3181961" cy="106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06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EFA94C-DE44-4F75-B354-1909332E3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31FB864-045C-4662-A80F-148472D45DB4}"/>
              </a:ext>
            </a:extLst>
          </p:cNvPr>
          <p:cNvSpPr txBox="1"/>
          <p:nvPr/>
        </p:nvSpPr>
        <p:spPr>
          <a:xfrm>
            <a:off x="988686" y="1589298"/>
            <a:ext cx="9511048" cy="443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pt-PT" dirty="0"/>
              <a:t>	O objetivo deste projeto foi desenvolver um carro que fosse comandado por um smartphone, com sensores frontais, que perante um obstáculo desvie aleatoriamente a sua trajetória.</a:t>
            </a:r>
          </a:p>
          <a:p>
            <a:pPr algn="just">
              <a:lnSpc>
                <a:spcPct val="200000"/>
              </a:lnSpc>
            </a:pPr>
            <a:r>
              <a:rPr lang="pt-PT" dirty="0"/>
              <a:t>Objetivos específicos:</a:t>
            </a:r>
          </a:p>
          <a:p>
            <a:pPr marL="742950" lvl="1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dirty="0"/>
              <a:t>Comandar o carro, através da aplicação para Arduíno Bluetooth RC Car, nos sentidos: frente, trás, direita e esquerda;</a:t>
            </a:r>
          </a:p>
          <a:p>
            <a:pPr marL="742950" lvl="1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dirty="0"/>
              <a:t>Sempre que o carro se depare com um obstáculo, automaticamente, deve desviar-se aleatoriamente, com recurso a sensores infravermelhos.</a:t>
            </a:r>
          </a:p>
        </p:txBody>
      </p:sp>
    </p:spTree>
    <p:extLst>
      <p:ext uri="{BB962C8B-B14F-4D97-AF65-F5344CB8AC3E}">
        <p14:creationId xmlns:p14="http://schemas.microsoft.com/office/powerpoint/2010/main" val="995124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D7133-BABF-4C83-AE32-8644AF12A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Componentes e materiais utilizados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EE310A-5793-4F6C-85C7-3B800CD3E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566" y="1623700"/>
            <a:ext cx="2374230" cy="170548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F72C75A-255D-4278-9132-2BC9610FC7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89" t="31930" r="7836" b="34704"/>
          <a:stretch/>
        </p:blipFill>
        <p:spPr>
          <a:xfrm>
            <a:off x="4937692" y="1712707"/>
            <a:ext cx="3185200" cy="1325564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34F67A3-B2F2-4D65-90F0-B77EFE24F483}"/>
              </a:ext>
            </a:extLst>
          </p:cNvPr>
          <p:cNvSpPr txBox="1"/>
          <p:nvPr/>
        </p:nvSpPr>
        <p:spPr>
          <a:xfrm>
            <a:off x="1765873" y="3344146"/>
            <a:ext cx="1649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Arduíno UNO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E66F348-898D-4BD1-9B59-80357AC0E786}"/>
              </a:ext>
            </a:extLst>
          </p:cNvPr>
          <p:cNvSpPr txBox="1"/>
          <p:nvPr/>
        </p:nvSpPr>
        <p:spPr>
          <a:xfrm>
            <a:off x="5084299" y="3131643"/>
            <a:ext cx="257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Sensor Infravermelho (IR)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40D87246-73CB-4345-A178-36304F49D1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695" y="4202404"/>
            <a:ext cx="1583029" cy="1583029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5F9552F0-2C6B-42A4-A343-2964C5AB4253}"/>
              </a:ext>
            </a:extLst>
          </p:cNvPr>
          <p:cNvSpPr txBox="1"/>
          <p:nvPr/>
        </p:nvSpPr>
        <p:spPr>
          <a:xfrm>
            <a:off x="1288178" y="5951193"/>
            <a:ext cx="2605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 Bluetooth 4.0 </a:t>
            </a:r>
          </a:p>
          <a:p>
            <a:r>
              <a:rPr lang="en-US" dirty="0"/>
              <a:t>BLE Module - iBeacon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AB3E0D67-765A-43C9-B184-752CB6ED7F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235" y="4024647"/>
            <a:ext cx="1699417" cy="1628975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972A9FFA-A5A3-43F2-8EAB-7F08AF66E6E9}"/>
              </a:ext>
            </a:extLst>
          </p:cNvPr>
          <p:cNvSpPr txBox="1"/>
          <p:nvPr/>
        </p:nvSpPr>
        <p:spPr>
          <a:xfrm>
            <a:off x="5464531" y="5951193"/>
            <a:ext cx="18133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Módulo Driver </a:t>
            </a:r>
          </a:p>
          <a:p>
            <a:r>
              <a:rPr lang="pt-PT" dirty="0"/>
              <a:t>Motores L298N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9300D4F-9B47-40BF-864B-E3A4E074AC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2792" y="1654246"/>
            <a:ext cx="1652948" cy="1521896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4E41369-DF86-4560-ACBA-409C6C35EAA3}"/>
              </a:ext>
            </a:extLst>
          </p:cNvPr>
          <p:cNvSpPr txBox="1"/>
          <p:nvPr/>
        </p:nvSpPr>
        <p:spPr>
          <a:xfrm>
            <a:off x="9165745" y="3178179"/>
            <a:ext cx="23070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/>
              <a:t>2 Micro Motores </a:t>
            </a:r>
          </a:p>
          <a:p>
            <a:pPr algn="ctr"/>
            <a:r>
              <a:rPr lang="pt-PT" dirty="0"/>
              <a:t>DC 1:120 dois eixos</a:t>
            </a:r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238C947D-EE41-4997-B9E1-2CF30E6AA7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9624" y="4024647"/>
            <a:ext cx="1819283" cy="1400531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07736839-D770-48AD-8F6E-32B5F6B59A72}"/>
              </a:ext>
            </a:extLst>
          </p:cNvPr>
          <p:cNvSpPr txBox="1"/>
          <p:nvPr/>
        </p:nvSpPr>
        <p:spPr>
          <a:xfrm>
            <a:off x="9546459" y="5785433"/>
            <a:ext cx="154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dirty="0" err="1"/>
              <a:t>Breadboard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50632938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D7133-BABF-4C83-AE32-8644AF12A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Componentes e materiais utilizados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34F67A3-B2F2-4D65-90F0-B77EFE24F483}"/>
              </a:ext>
            </a:extLst>
          </p:cNvPr>
          <p:cNvSpPr txBox="1"/>
          <p:nvPr/>
        </p:nvSpPr>
        <p:spPr>
          <a:xfrm>
            <a:off x="6356726" y="2118662"/>
            <a:ext cx="4229043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Kit para Robô</a:t>
            </a:r>
          </a:p>
          <a:p>
            <a:endParaRPr lang="pt-PT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1 Base em acrílico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2 motores DC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2 Rodas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1 Roda giratória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4 Suportes para o motor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4 Cilindros de cobre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1 Suporte para pilhas(4)AA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4 Parafusos de 3mm*30mm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Parafusos de 3mm*8mm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PT" dirty="0"/>
              <a:t>Porcas para parafusos de 3mm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B54435D-8BFF-4F37-9AB4-56AD89EF7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172" y="1879172"/>
            <a:ext cx="35433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0991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D7133-BABF-4C83-AE32-8644AF12A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Componentes e materiais utilizados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34F67A3-B2F2-4D65-90F0-B77EFE24F483}"/>
              </a:ext>
            </a:extLst>
          </p:cNvPr>
          <p:cNvSpPr txBox="1"/>
          <p:nvPr/>
        </p:nvSpPr>
        <p:spPr>
          <a:xfrm>
            <a:off x="6356727" y="3668557"/>
            <a:ext cx="3764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Conjunto de fios M/M, F/F e M/F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F19244F-C5D4-4805-B73D-A98618801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900" y="1525133"/>
            <a:ext cx="4839375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77411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D7133-BABF-4C83-AE32-8644AF12A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dirty="0"/>
              <a:t>Aplicação Móvel – Arduíno Bluetooth RC Car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2BC2E30-EF63-46FB-9F8C-966AD32F3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968" y="2286584"/>
            <a:ext cx="7078063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33541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62F317-58FB-4147-B3FB-A0296EA54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Esquemas de ligação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1487F9A-19A9-48B0-AB52-A89EB52D6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38" y="1548383"/>
            <a:ext cx="9404723" cy="513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23885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A4F8BB-53B1-4E2C-AC07-C5F3B6E0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Fases de construção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1F6C2E1-87CA-4906-9211-74B8D8CB73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04"/>
          <a:stretch/>
        </p:blipFill>
        <p:spPr>
          <a:xfrm rot="5400000">
            <a:off x="4450613" y="1582480"/>
            <a:ext cx="2045249" cy="18025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0F2A47F-46CD-44A4-82B3-0017681EEC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902" y="1461153"/>
            <a:ext cx="2801176" cy="21008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D4816C9-2CBB-4244-8460-D19E42085C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9232" y="4388610"/>
            <a:ext cx="2295032" cy="17212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8E9A156C-B724-45D0-AAC0-1557F50B9F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84123" y="1716809"/>
            <a:ext cx="2045249" cy="15339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7FFF6D8F-ED9E-469E-BFA0-25E61E484C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53841" y="4388609"/>
            <a:ext cx="2295033" cy="17212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9A1D5EFE-79A3-44FE-920B-EA2984AF79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330" y="4101730"/>
            <a:ext cx="2936638" cy="22024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B6B1ADB5-166F-4485-8BC3-F9ECF78CB7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89679" y="4377645"/>
            <a:ext cx="2207313" cy="16554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0975976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8C9347-DAE6-4830-9857-B5C383D0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Demonstração</a:t>
            </a:r>
          </a:p>
        </p:txBody>
      </p:sp>
      <p:pic>
        <p:nvPicPr>
          <p:cNvPr id="4" name="Carro comandado por Smartphone">
            <a:hlinkClick r:id="" action="ppaction://media"/>
            <a:extLst>
              <a:ext uri="{FF2B5EF4-FFF2-40B4-BE49-F238E27FC236}">
                <a16:creationId xmlns:a16="http://schemas.microsoft.com/office/drawing/2014/main" id="{97E5103D-0636-3053-FCB9-8158EAE503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92754" y="1554480"/>
            <a:ext cx="2406491" cy="425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95485"/>
      </p:ext>
    </p:extLst>
  </p:cSld>
  <p:clrMapOvr>
    <a:masterClrMapping/>
  </p:clrMapOvr>
  <p:transition spd="slow" advTm="1411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ão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ão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ão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TM02836342[[fn=Ião]]</Template>
  <TotalTime>1668</TotalTime>
  <Words>205</Words>
  <Application>Microsoft Office PowerPoint</Application>
  <PresentationFormat>Ecrã Panorâmico</PresentationFormat>
  <Paragraphs>37</Paragraphs>
  <Slides>9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Ião</vt:lpstr>
      <vt:lpstr>Carro comandado por Smartphone</vt:lpstr>
      <vt:lpstr>Objetivos</vt:lpstr>
      <vt:lpstr>Componentes e materiais utilizados</vt:lpstr>
      <vt:lpstr>Componentes e materiais utilizados</vt:lpstr>
      <vt:lpstr>Componentes e materiais utilizados</vt:lpstr>
      <vt:lpstr>Aplicação Móvel – Arduíno Bluetooth RC Car</vt:lpstr>
      <vt:lpstr>Esquemas de ligação</vt:lpstr>
      <vt:lpstr>Fases de construção</vt:lpstr>
      <vt:lpstr>Demonstração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Afonso Vale</dc:creator>
  <cp:lastModifiedBy>Luis</cp:lastModifiedBy>
  <cp:revision>24</cp:revision>
  <dcterms:created xsi:type="dcterms:W3CDTF">2025-04-26T20:53:43Z</dcterms:created>
  <dcterms:modified xsi:type="dcterms:W3CDTF">2025-05-23T21:26:58Z</dcterms:modified>
</cp:coreProperties>
</file>

<file path=docProps/thumbnail.jpeg>
</file>